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_trad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110" d="100"/>
          <a:sy n="110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9FD04-3AAA-B242-8497-384C9937D81D}" type="datetimeFigureOut">
              <a:rPr lang="es-ES_tradnl" smtClean="0"/>
              <a:t>05/06/2016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C6A5D-2DD3-4E43-8957-4D506750B6B1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9FD04-3AAA-B242-8497-384C9937D81D}" type="datetimeFigureOut">
              <a:rPr lang="es-ES_tradnl" smtClean="0"/>
              <a:t>05/06/2016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C6A5D-2DD3-4E43-8957-4D506750B6B1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9FD04-3AAA-B242-8497-384C9937D81D}" type="datetimeFigureOut">
              <a:rPr lang="es-ES_tradnl" smtClean="0"/>
              <a:t>05/06/2016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C6A5D-2DD3-4E43-8957-4D506750B6B1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9FD04-3AAA-B242-8497-384C9937D81D}" type="datetimeFigureOut">
              <a:rPr lang="es-ES_tradnl" smtClean="0"/>
              <a:t>05/06/2016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C6A5D-2DD3-4E43-8957-4D506750B6B1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9FD04-3AAA-B242-8497-384C9937D81D}" type="datetimeFigureOut">
              <a:rPr lang="es-ES_tradnl" smtClean="0"/>
              <a:t>05/06/2016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C6A5D-2DD3-4E43-8957-4D506750B6B1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9FD04-3AAA-B242-8497-384C9937D81D}" type="datetimeFigureOut">
              <a:rPr lang="es-ES_tradnl" smtClean="0"/>
              <a:t>05/06/2016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C6A5D-2DD3-4E43-8957-4D506750B6B1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9FD04-3AAA-B242-8497-384C9937D81D}" type="datetimeFigureOut">
              <a:rPr lang="es-ES_tradnl" smtClean="0"/>
              <a:t>05/06/2016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C6A5D-2DD3-4E43-8957-4D506750B6B1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9FD04-3AAA-B242-8497-384C9937D81D}" type="datetimeFigureOut">
              <a:rPr lang="es-ES_tradnl" smtClean="0"/>
              <a:t>05/06/2016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C6A5D-2DD3-4E43-8957-4D506750B6B1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9FD04-3AAA-B242-8497-384C9937D81D}" type="datetimeFigureOut">
              <a:rPr lang="es-ES_tradnl" smtClean="0"/>
              <a:t>05/06/2016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C6A5D-2DD3-4E43-8957-4D506750B6B1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9FD04-3AAA-B242-8497-384C9937D81D}" type="datetimeFigureOut">
              <a:rPr lang="es-ES_tradnl" smtClean="0"/>
              <a:t>05/06/2016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C6A5D-2DD3-4E43-8957-4D506750B6B1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9FD04-3AAA-B242-8497-384C9937D81D}" type="datetimeFigureOut">
              <a:rPr lang="es-ES_tradnl" smtClean="0"/>
              <a:t>05/06/2016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C6A5D-2DD3-4E43-8957-4D506750B6B1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9FD04-3AAA-B242-8497-384C9937D81D}" type="datetimeFigureOut">
              <a:rPr lang="es-ES_tradnl" smtClean="0"/>
              <a:t>05/06/2016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C6A5D-2DD3-4E43-8957-4D506750B6B1}" type="slidenum">
              <a:rPr lang="es-ES_tradnl" smtClean="0"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La isla del tesoro</a:t>
            </a:r>
            <a:endParaRPr lang="es-ES_tradnl" dirty="0"/>
          </a:p>
        </p:txBody>
      </p:sp>
      <p:sp>
        <p:nvSpPr>
          <p:cNvPr id="6" name="Marcador de contenido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ES_tradnl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800" y="1600200"/>
            <a:ext cx="3733800" cy="4665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2590800"/>
            <a:ext cx="3403600" cy="238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49"/>
            <a:ext cx="3008313" cy="3308351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El pirata Barba Plata me ha dicho que ha encontrado 3000 monedas de oro en un tesoro, repartido en 3 cofres con la misma cantidad. Además, en cada cofre había 200 monedas de plata y 2 veces más de bronce.</a:t>
            </a:r>
            <a:br>
              <a:rPr lang="es-ES_tradnl" dirty="0" smtClean="0"/>
            </a:b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/>
              <a:t>Elige la pregunta que pueda responder a todas….</a:t>
            </a:r>
            <a:endParaRPr lang="es-ES_tradn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La isla del tesoro</a:t>
            </a:r>
            <a:endParaRPr lang="es-ES_tradnl" dirty="0"/>
          </a:p>
        </p:txBody>
      </p:sp>
      <p:sp>
        <p:nvSpPr>
          <p:cNvPr id="5" name="Cinta perforada 4"/>
          <p:cNvSpPr/>
          <p:nvPr/>
        </p:nvSpPr>
        <p:spPr>
          <a:xfrm>
            <a:off x="3962400" y="2573783"/>
            <a:ext cx="3733800" cy="1100835"/>
          </a:xfrm>
          <a:prstGeom prst="flowChartPunchedTap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¿Cuántas monedas había en total?</a:t>
            </a:r>
            <a:endParaRPr lang="es-ES_tradnl" dirty="0"/>
          </a:p>
        </p:txBody>
      </p:sp>
      <p:sp>
        <p:nvSpPr>
          <p:cNvPr id="6" name="Cinta perforada 5"/>
          <p:cNvSpPr/>
          <p:nvPr/>
        </p:nvSpPr>
        <p:spPr>
          <a:xfrm>
            <a:off x="4267200" y="4038600"/>
            <a:ext cx="3733800" cy="1100835"/>
          </a:xfrm>
          <a:prstGeom prst="flowChartPunchedTap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¿Cuántas monedas había de oro?</a:t>
            </a:r>
            <a:endParaRPr lang="es-ES_tradnl" dirty="0"/>
          </a:p>
        </p:txBody>
      </p:sp>
      <p:sp>
        <p:nvSpPr>
          <p:cNvPr id="7" name="Cinta perforada 6"/>
          <p:cNvSpPr/>
          <p:nvPr/>
        </p:nvSpPr>
        <p:spPr>
          <a:xfrm>
            <a:off x="4267200" y="1337564"/>
            <a:ext cx="3733800" cy="1100835"/>
          </a:xfrm>
          <a:prstGeom prst="flowChartPunchedTap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¿Cuántas monedas había de bronce?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1218</TotalTime>
  <Words>73</Words>
  <Application>Microsoft Office PowerPoint</Application>
  <PresentationFormat>Presentación en pantalla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La isla del tesoro</vt:lpstr>
      <vt:lpstr>El pirata Barba Plata me ha dicho que ha encontrado 3000 monedas de oro en un tesoro, repartido en 3 cofres con la misma cantidad. Además, en cada cofre había 200 monedas de plata y 2 veces más de bronce.  Elige la pregunta que pueda responder a todas….</vt:lpstr>
    </vt:vector>
  </TitlesOfParts>
  <Company>Mi casa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isla del tesoro</dc:title>
  <dc:creator>Sheila Gil López</dc:creator>
  <cp:lastModifiedBy>Admin</cp:lastModifiedBy>
  <cp:revision>120</cp:revision>
  <dcterms:created xsi:type="dcterms:W3CDTF">2016-05-17T17:30:19Z</dcterms:created>
  <dcterms:modified xsi:type="dcterms:W3CDTF">2016-06-05T16:31:37Z</dcterms:modified>
</cp:coreProperties>
</file>